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1" r:id="rId2"/>
    <p:sldId id="867" r:id="rId3"/>
    <p:sldId id="1152" r:id="rId4"/>
    <p:sldId id="834" r:id="rId5"/>
    <p:sldId id="1079" r:id="rId6"/>
    <p:sldId id="1080" r:id="rId7"/>
    <p:sldId id="1150" r:id="rId8"/>
    <p:sldId id="892" r:id="rId9"/>
    <p:sldId id="893" r:id="rId10"/>
    <p:sldId id="894" r:id="rId11"/>
    <p:sldId id="987" r:id="rId12"/>
    <p:sldId id="984" r:id="rId13"/>
    <p:sldId id="864" r:id="rId14"/>
    <p:sldId id="932" r:id="rId15"/>
    <p:sldId id="1083" r:id="rId16"/>
    <p:sldId id="1012" r:id="rId17"/>
    <p:sldId id="1163" r:id="rId18"/>
    <p:sldId id="1040" r:id="rId19"/>
    <p:sldId id="1041" r:id="rId20"/>
    <p:sldId id="1063" r:id="rId21"/>
    <p:sldId id="1043" r:id="rId22"/>
    <p:sldId id="1015" r:id="rId23"/>
    <p:sldId id="1002"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155" r:id="rId54"/>
    <p:sldId id="1084" r:id="rId55"/>
    <p:sldId id="1076" r:id="rId56"/>
    <p:sldId id="1156" r:id="rId57"/>
    <p:sldId id="1088" r:id="rId58"/>
    <p:sldId id="1089" r:id="rId59"/>
    <p:sldId id="1091" r:id="rId60"/>
    <p:sldId id="1159" r:id="rId61"/>
    <p:sldId id="1161" r:id="rId62"/>
    <p:sldId id="1158" r:id="rId63"/>
    <p:sldId id="1162" r:id="rId64"/>
    <p:sldId id="1075" r:id="rId65"/>
    <p:sldId id="1149" r:id="rId66"/>
    <p:sldId id="843"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67"/>
            <p14:sldId id="1152"/>
            <p14:sldId id="834"/>
            <p14:sldId id="1079"/>
            <p14:sldId id="1080"/>
            <p14:sldId id="1150"/>
            <p14:sldId id="892"/>
            <p14:sldId id="893"/>
            <p14:sldId id="894"/>
            <p14:sldId id="987"/>
            <p14:sldId id="984"/>
            <p14:sldId id="864"/>
            <p14:sldId id="932"/>
            <p14:sldId id="1083"/>
            <p14:sldId id="1012"/>
            <p14:sldId id="1163"/>
            <p14:sldId id="1040"/>
            <p14:sldId id="1041"/>
            <p14:sldId id="1063"/>
            <p14:sldId id="1043"/>
            <p14:sldId id="1015"/>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7848" autoAdjust="0"/>
  </p:normalViewPr>
  <p:slideViewPr>
    <p:cSldViewPr>
      <p:cViewPr varScale="1">
        <p:scale>
          <a:sx n="114" d="100"/>
          <a:sy n="114" d="100"/>
        </p:scale>
        <p:origin x="1122" y="13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11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4</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11</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13</a:t>
            </a:fld>
            <a:endParaRPr lang="en-US"/>
          </a:p>
        </p:txBody>
      </p:sp>
    </p:spTree>
    <p:extLst>
      <p:ext uri="{BB962C8B-B14F-4D97-AF65-F5344CB8AC3E}">
        <p14:creationId xmlns:p14="http://schemas.microsoft.com/office/powerpoint/2010/main" val="351316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304609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10.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xml"/><Relationship Id="rId7"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3.png"/><Relationship Id="rId5" Type="http://schemas.openxmlformats.org/officeDocument/2006/relationships/notesSlide" Target="../notesSlides/notesSlide8.xml"/><Relationship Id="rId10" Type="http://schemas.openxmlformats.org/officeDocument/2006/relationships/image" Target="../media/image31.png"/><Relationship Id="rId4" Type="http://schemas.openxmlformats.org/officeDocument/2006/relationships/slideLayout" Target="../slideLayouts/slideLayout2.xm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4.png"/><Relationship Id="rId9" Type="http://schemas.openxmlformats.org/officeDocument/2006/relationships/image" Target="../media/image43.png"/><Relationship Id="rId14" Type="http://schemas.openxmlformats.org/officeDocument/2006/relationships/image" Target="../media/image330.png"/></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5.emf"/><Relationship Id="rId18" Type="http://schemas.openxmlformats.org/officeDocument/2006/relationships/image" Target="../media/image60.emf"/><Relationship Id="rId3" Type="http://schemas.openxmlformats.org/officeDocument/2006/relationships/image" Target="../media/image200.png"/><Relationship Id="rId21" Type="http://schemas.openxmlformats.org/officeDocument/2006/relationships/image" Target="../media/image63.emf"/><Relationship Id="rId7" Type="http://schemas.openxmlformats.org/officeDocument/2006/relationships/image" Target="../media/image250.png"/><Relationship Id="rId12" Type="http://schemas.openxmlformats.org/officeDocument/2006/relationships/image" Target="../media/image54.emf"/><Relationship Id="rId17" Type="http://schemas.openxmlformats.org/officeDocument/2006/relationships/image" Target="../media/image59.emf"/><Relationship Id="rId2" Type="http://schemas.openxmlformats.org/officeDocument/2006/relationships/notesSlide" Target="../notesSlides/notesSlide14.xml"/><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3.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7.emf"/><Relationship Id="rId23" Type="http://schemas.openxmlformats.org/officeDocument/2006/relationships/image" Target="../media/image510.png"/><Relationship Id="rId10" Type="http://schemas.openxmlformats.org/officeDocument/2006/relationships/image" Target="../media/image52.emf"/><Relationship Id="rId19" Type="http://schemas.openxmlformats.org/officeDocument/2006/relationships/image" Target="../media/image61.emf"/><Relationship Id="rId4" Type="http://schemas.openxmlformats.org/officeDocument/2006/relationships/image" Target="../media/image210.png"/><Relationship Id="rId9" Type="http://schemas.openxmlformats.org/officeDocument/2006/relationships/image" Target="../media/image51.emf"/><Relationship Id="rId14" Type="http://schemas.openxmlformats.org/officeDocument/2006/relationships/image" Target="../media/image56.emf"/><Relationship Id="rId22" Type="http://schemas.openxmlformats.org/officeDocument/2006/relationships/image" Target="../media/image64.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3.png"/><Relationship Id="rId4" Type="http://schemas.openxmlformats.org/officeDocument/2006/relationships/image" Target="../media/image99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0.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6.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4.png"/><Relationship Id="rId4" Type="http://schemas.openxmlformats.org/officeDocument/2006/relationships/image" Target="../media/image990.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0.png"/><Relationship Id="rId7"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99.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5.png"/><Relationship Id="rId4" Type="http://schemas.openxmlformats.org/officeDocument/2006/relationships/image" Target="../media/image1171.png"/></Relationships>
</file>

<file path=ppt/slides/_rels/slide58.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8.pn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png"/><Relationship Id="rId7" Type="http://schemas.openxmlformats.org/officeDocument/2006/relationships/image" Target="../media/image125.png"/><Relationship Id="rId12"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0.png"/><Relationship Id="rId5" Type="http://schemas.openxmlformats.org/officeDocument/2006/relationships/image" Target="../media/image123.png"/><Relationship Id="rId10" Type="http://schemas.openxmlformats.org/officeDocument/2006/relationships/image" Target="../media/image129.png"/><Relationship Id="rId4" Type="http://schemas.openxmlformats.org/officeDocument/2006/relationships/image" Target="../media/image112.png"/><Relationship Id="rId9"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0.png"/><Relationship Id="rId12"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32.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33.png"/><Relationship Id="rId5" Type="http://schemas.openxmlformats.org/officeDocument/2006/relationships/image" Target="../media/image115.png"/><Relationship Id="rId10"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0.png"/><Relationship Id="rId10" Type="http://schemas.openxmlformats.org/officeDocument/2006/relationships/image" Target="../media/image136.png"/><Relationship Id="rId4" Type="http://schemas.openxmlformats.org/officeDocument/2006/relationships/image" Target="../media/image105.png"/><Relationship Id="rId9" Type="http://schemas.openxmlformats.org/officeDocument/2006/relationships/image" Target="../media/image135.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9.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3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36.png"/><Relationship Id="rId5" Type="http://schemas.openxmlformats.org/officeDocument/2006/relationships/image" Target="../media/image990.png"/><Relationship Id="rId10" Type="http://schemas.openxmlformats.org/officeDocument/2006/relationships/image" Target="../media/image135.png"/><Relationship Id="rId4" Type="http://schemas.openxmlformats.org/officeDocument/2006/relationships/image" Target="../media/image105.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66.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Definition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r>
                  <a:rPr lang="en-US" sz="3500" dirty="0"/>
                  <a:t> with the trace </a:t>
                </a:r>
                <a14:m>
                  <m:oMath xmlns:m="http://schemas.openxmlformats.org/officeDocument/2006/math">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𝐴</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m:t>
                    </m:r>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expected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
        <p:nvSpPr>
          <p:cNvPr id="5" name="Rectangle 4">
            <a:extLst>
              <a:ext uri="{FF2B5EF4-FFF2-40B4-BE49-F238E27FC236}">
                <a16:creationId xmlns:a16="http://schemas.microsoft.com/office/drawing/2014/main" id="{DC2D1135-8275-46FC-B967-65F3BF08C19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4876800"/>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4876800"/>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565024"/>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565024"/>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696522"/>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696522"/>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321706"/>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5352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062" r="-3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856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9053"/>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79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9078" b="-426"/>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1014" t="-145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419146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349300"/>
              </a:xfrm>
              <a:blipFill>
                <a:blip r:embed="rId3"/>
                <a:stretch>
                  <a:fillRect l="-139"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838200"/>
                <a:ext cx="5482662" cy="2362201"/>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838200"/>
                <a:ext cx="5482662" cy="2362201"/>
              </a:xfrm>
              <a:blipFill>
                <a:blip r:embed="rId3"/>
                <a:stretch>
                  <a:fillRect l="-667" t="-3876" r="-17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29718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548557" y="3083326"/>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29728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7951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8138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795145"/>
            <a:ext cx="2603634" cy="1854295"/>
          </a:xfrm>
          <a:prstGeom prst="rect">
            <a:avLst/>
          </a:prstGeom>
        </p:spPr>
      </p:pic>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1"/>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2"/>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1"/>
                <a:stretch>
                  <a:fillRect b="-14754"/>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9"/>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0"/>
                <a:stretch>
                  <a:fillRect b="-15000"/>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1"/>
                <a:stretch>
                  <a:fillRect b="-15000"/>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369332"/>
              </a:xfrm>
              <a:prstGeom prst="rect">
                <a:avLst/>
              </a:prstGeom>
              <a:blipFill>
                <a:blip r:embed="rId12"/>
                <a:stretch>
                  <a:fillRect b="-15000"/>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6</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369332"/>
              </a:xfrm>
              <a:prstGeom prst="rect">
                <a:avLst/>
              </a:prstGeom>
              <a:blipFill>
                <a:blip r:embed="rId13"/>
                <a:stretch>
                  <a:fillRect b="-15000"/>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65</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66</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4369</TotalTime>
  <Words>11912</Words>
  <Application>Microsoft Office PowerPoint</Application>
  <PresentationFormat>On-screen Show (4:3)</PresentationFormat>
  <Paragraphs>1648</Paragraphs>
  <Slides>66</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cmmi10</vt:lpstr>
      <vt:lpstr>Helvetica Neue</vt:lpstr>
      <vt:lpstr>Palatino</vt:lpstr>
      <vt:lpstr>Arial</vt:lpstr>
      <vt:lpstr>Calibri</vt:lpstr>
      <vt:lpstr>Cambria Math</vt:lpstr>
      <vt:lpstr>Tahoma</vt:lpstr>
      <vt:lpstr>Default Design</vt:lpstr>
      <vt:lpstr>L7.1  MDP Planning</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Definition of Terms</vt:lpstr>
      <vt:lpstr>Bellman Expectation Equations</vt:lpstr>
      <vt:lpstr>Bellman Optimality Equations</vt:lpstr>
      <vt:lpstr>Simplified Bellman Equations for Deterministic Env</vt:lpstr>
      <vt:lpstr>Backup Diagrams</vt:lpstr>
      <vt:lpstr>v(s) vs. q(s,a)</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Value Iteration w. Sto Env: after Convergence</vt:lpstr>
      <vt:lpstr>Policy Iteration w. Deterministic Env</vt:lpstr>
      <vt:lpstr>Policy Iteration w. Stochastic Env</vt:lpstr>
      <vt:lpstr>Value Iteration w. Deterministic Env</vt:lpstr>
      <vt:lpstr>Value Iteration w. Stochastic Env</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255</cp:revision>
  <dcterms:created xsi:type="dcterms:W3CDTF">2020-05-13T19:01:03Z</dcterms:created>
  <dcterms:modified xsi:type="dcterms:W3CDTF">2021-05-26T15:47:23Z</dcterms:modified>
</cp:coreProperties>
</file>